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7" r:id="rId4"/>
    <p:sldId id="268" r:id="rId5"/>
    <p:sldId id="257" r:id="rId6"/>
    <p:sldId id="258" r:id="rId7"/>
    <p:sldId id="259" r:id="rId8"/>
    <p:sldId id="260" r:id="rId9"/>
    <p:sldId id="269" r:id="rId10"/>
    <p:sldId id="270" r:id="rId11"/>
    <p:sldId id="271" r:id="rId12"/>
    <p:sldId id="261" r:id="rId13"/>
    <p:sldId id="262" r:id="rId14"/>
    <p:sldId id="272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85" autoAdjust="0"/>
  </p:normalViewPr>
  <p:slideViewPr>
    <p:cSldViewPr snapToGrid="0" snapToObjects="1">
      <p:cViewPr varScale="1">
        <p:scale>
          <a:sx n="86" d="100"/>
          <a:sy n="86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4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8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6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9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1976"/>
            <a:ext cx="8229600" cy="546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88EA7-8901-FA41-97C4-CA63EFA866DF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3B3CB-5BEA-D84A-A888-769B3BF00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" y="2130425"/>
            <a:ext cx="8466667" cy="1470025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ntree_insert.c</a:t>
            </a:r>
            <a:r>
              <a:rPr lang="en-US" sz="3200" dirty="0" smtClean="0"/>
              <a:t>, </a:t>
            </a:r>
            <a:r>
              <a:rPr lang="en-US" sz="3200" dirty="0" err="1" smtClean="0"/>
              <a:t>path_exists.c</a:t>
            </a:r>
            <a:r>
              <a:rPr lang="en-US" sz="3200" dirty="0" smtClean="0"/>
              <a:t>, and </a:t>
            </a:r>
            <a:r>
              <a:rPr lang="en-US" sz="3200" dirty="0" err="1" smtClean="0"/>
              <a:t>ntree_free.c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600" dirty="0" err="1" smtClean="0"/>
              <a:t>github</a:t>
            </a:r>
            <a:r>
              <a:rPr lang="en-US" sz="1600" dirty="0" smtClean="0"/>
              <a:t> path for files:</a:t>
            </a:r>
            <a:br>
              <a:rPr lang="en-US" sz="1600" dirty="0" smtClean="0"/>
            </a:br>
            <a:r>
              <a:rPr lang="en-US" sz="1600" dirty="0" smtClean="0"/>
              <a:t>https://</a:t>
            </a:r>
            <a:r>
              <a:rPr lang="en-US" sz="1600" dirty="0" err="1" smtClean="0"/>
              <a:t>github.com</a:t>
            </a:r>
            <a:r>
              <a:rPr lang="en-US" sz="1600" dirty="0" smtClean="0"/>
              <a:t>/</a:t>
            </a:r>
            <a:r>
              <a:rPr lang="en-US" sz="1600" dirty="0" err="1" smtClean="0"/>
              <a:t>johndspence</a:t>
            </a:r>
            <a:r>
              <a:rPr lang="en-US" sz="1600" dirty="0" smtClean="0"/>
              <a:t>/</a:t>
            </a:r>
            <a:r>
              <a:rPr lang="en-US" sz="1600" dirty="0" err="1" smtClean="0"/>
              <a:t>holbertonschool-low_level_programming</a:t>
            </a:r>
            <a:r>
              <a:rPr lang="en-US" sz="1600" dirty="0" smtClean="0"/>
              <a:t>/tree/master/</a:t>
            </a:r>
            <a:r>
              <a:rPr lang="en-US" sz="1600" dirty="0" err="1" smtClean="0"/>
              <a:t>n_trees</a:t>
            </a: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Logic and Code Review</a:t>
            </a:r>
          </a:p>
          <a:p>
            <a:r>
              <a:rPr lang="en-US" dirty="0" err="1" smtClean="0"/>
              <a:t>Holberton</a:t>
            </a:r>
            <a:r>
              <a:rPr lang="en-US" dirty="0" smtClean="0"/>
              <a:t> School</a:t>
            </a:r>
          </a:p>
          <a:p>
            <a:r>
              <a:rPr lang="en-US" dirty="0" smtClean="0"/>
              <a:t>20160816</a:t>
            </a:r>
          </a:p>
          <a:p>
            <a:r>
              <a:rPr lang="en-US" dirty="0" smtClean="0"/>
              <a:t>John Spence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0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path_exists.c</a:t>
            </a:r>
            <a:r>
              <a:rPr lang="en-US" dirty="0" smtClean="0"/>
              <a:t> Task: Example </a:t>
            </a:r>
            <a:r>
              <a:rPr lang="en-US" dirty="0" err="1" smtClean="0"/>
              <a:t>main.c</a:t>
            </a:r>
            <a:endParaRPr lang="en-US" dirty="0"/>
          </a:p>
        </p:txBody>
      </p:sp>
      <p:pic>
        <p:nvPicPr>
          <p:cNvPr id="4" name="Picture 3" descr="Screen Shot 2016-08-14 at 5.0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23" y="741842"/>
            <a:ext cx="5023122" cy="59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path_exists.c</a:t>
            </a:r>
            <a:r>
              <a:rPr lang="en-US" dirty="0" smtClean="0"/>
              <a:t> Task: Expected Output</a:t>
            </a:r>
            <a:endParaRPr lang="en-US" dirty="0"/>
          </a:p>
        </p:txBody>
      </p:sp>
      <p:pic>
        <p:nvPicPr>
          <p:cNvPr id="4" name="Picture 3" descr="Screen Shot 2016-08-14 at 5.0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400300"/>
            <a:ext cx="6921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Determine if a path exists using: 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path_exists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in an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4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Determine if a path exists in a n-tree: code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2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tree_free.c</a:t>
            </a:r>
            <a:r>
              <a:rPr lang="en-US" dirty="0" smtClean="0"/>
              <a:t> Task</a:t>
            </a:r>
            <a:endParaRPr lang="en-US" dirty="0"/>
          </a:p>
        </p:txBody>
      </p:sp>
      <p:pic>
        <p:nvPicPr>
          <p:cNvPr id="4" name="Picture 3" descr="Screen Shot 2016-08-14 at 5.0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84400"/>
            <a:ext cx="7137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2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Free an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Free an n-tree: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ntree_insert.c</a:t>
            </a:r>
            <a:r>
              <a:rPr lang="en-US" dirty="0" smtClean="0"/>
              <a:t> Task</a:t>
            </a:r>
            <a:endParaRPr lang="en-US" dirty="0"/>
          </a:p>
        </p:txBody>
      </p:sp>
      <p:pic>
        <p:nvPicPr>
          <p:cNvPr id="9" name="Content Placeholder 8" descr="Screen Shot 2016-08-14 at 4.45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43" r="-15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130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ntree_insert.c</a:t>
            </a:r>
            <a:r>
              <a:rPr lang="en-US" dirty="0" smtClean="0"/>
              <a:t> Task: Example </a:t>
            </a:r>
            <a:r>
              <a:rPr lang="en-US" dirty="0" err="1" smtClean="0"/>
              <a:t>main.c</a:t>
            </a:r>
            <a:endParaRPr lang="en-US" dirty="0"/>
          </a:p>
        </p:txBody>
      </p:sp>
      <p:pic>
        <p:nvPicPr>
          <p:cNvPr id="5" name="Picture 4" descr="Screen Shot 2016-08-14 at 4.5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29" y="786147"/>
            <a:ext cx="3115351" cy="5892793"/>
          </a:xfrm>
          <a:prstGeom prst="rect">
            <a:avLst/>
          </a:prstGeom>
        </p:spPr>
      </p:pic>
      <p:pic>
        <p:nvPicPr>
          <p:cNvPr id="6" name="Picture 5" descr="Screen Shot 2016-08-14 at 4.5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6" y="951017"/>
            <a:ext cx="3239004" cy="57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ntree_insert.c</a:t>
            </a:r>
            <a:r>
              <a:rPr lang="en-US" dirty="0" smtClean="0"/>
              <a:t> Task: Expected Output</a:t>
            </a:r>
            <a:endParaRPr lang="en-US" dirty="0"/>
          </a:p>
        </p:txBody>
      </p:sp>
      <p:pic>
        <p:nvPicPr>
          <p:cNvPr id="3" name="Picture 2" descr="Screen Shot 2016-08-14 at 4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61" y="786146"/>
            <a:ext cx="3493145" cy="60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9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Complete n-tree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5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4 Scenarios that 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ntree_insert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traversal logic must address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5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6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Insert a new node into the n-</a:t>
            </a:r>
            <a:r>
              <a:rPr lang="en-US" dirty="0" smtClean="0">
                <a:solidFill>
                  <a:srgbClr val="000000"/>
                </a:solidFill>
                <a:ea typeface="Calibri"/>
                <a:cs typeface="Calibri"/>
              </a:rPr>
              <a:t>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smtClean="0">
                <a:solidFill>
                  <a:schemeClr val="bg1"/>
                </a:solidFill>
                <a:latin typeface="Lucida Grande"/>
                <a:ea typeface="Lucida Grande"/>
                <a:cs typeface="Lucida Grande"/>
              </a:rPr>
              <a:t>Insert a new node into the n-tree: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9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ath_exists.c</a:t>
            </a:r>
            <a:r>
              <a:rPr lang="en-US" dirty="0" smtClean="0"/>
              <a:t> Task</a:t>
            </a:r>
            <a:endParaRPr lang="en-US" dirty="0"/>
          </a:p>
        </p:txBody>
      </p:sp>
      <p:pic>
        <p:nvPicPr>
          <p:cNvPr id="4" name="Picture 3" descr="Screen Shot 2016-08-14 at 4.5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863600"/>
            <a:ext cx="8572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110</Words>
  <Application>Microsoft Macintosh PowerPoint</Application>
  <PresentationFormat>On-screen Show (4:3)</PresentationFormat>
  <Paragraphs>20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ntree_insert.c, path_exists.c, and ntree_free.c  github path for files: https://github.com/johndspence/holbertonschool-low_level_programming/tree/master/n_trees</vt:lpstr>
      <vt:lpstr>ntree_insert.c Task</vt:lpstr>
      <vt:lpstr>ntree_insert.c Task: Example main.c</vt:lpstr>
      <vt:lpstr>ntree_insert.c Task: Expected Output</vt:lpstr>
      <vt:lpstr>Complete n-tree</vt:lpstr>
      <vt:lpstr>4 Scenarios that ntree_insert traversal logic must address</vt:lpstr>
      <vt:lpstr>Insert a new node into the n-tree</vt:lpstr>
      <vt:lpstr>Insert a new node into the n-tree: code</vt:lpstr>
      <vt:lpstr>path_exists.c Task</vt:lpstr>
      <vt:lpstr>path_exists.c Task: Example main.c</vt:lpstr>
      <vt:lpstr>path_exists.c Task: Expected Output</vt:lpstr>
      <vt:lpstr>Determine if a path exists using: path_exists in an n-tree</vt:lpstr>
      <vt:lpstr>Determine if a path exists in a n-tree: code</vt:lpstr>
      <vt:lpstr>ntree_free.c Task</vt:lpstr>
      <vt:lpstr>Free an n-tree</vt:lpstr>
      <vt:lpstr>Free an n-tree: code</vt:lpstr>
    </vt:vector>
  </TitlesOfParts>
  <Company>Integrity Partners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Spence</dc:creator>
  <cp:lastModifiedBy>John Spence</cp:lastModifiedBy>
  <cp:revision>14</cp:revision>
  <dcterms:created xsi:type="dcterms:W3CDTF">2016-08-14T23:10:53Z</dcterms:created>
  <dcterms:modified xsi:type="dcterms:W3CDTF">2016-08-15T00:05:57Z</dcterms:modified>
</cp:coreProperties>
</file>